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4"/>
  </p:notesMasterIdLst>
  <p:handoutMasterIdLst>
    <p:handoutMasterId r:id="rId65"/>
  </p:handoutMasterIdLst>
  <p:sldIdLst>
    <p:sldId id="256" r:id="rId3"/>
    <p:sldId id="305" r:id="rId4"/>
    <p:sldId id="260" r:id="rId5"/>
    <p:sldId id="312" r:id="rId6"/>
    <p:sldId id="259" r:id="rId7"/>
    <p:sldId id="313" r:id="rId8"/>
    <p:sldId id="317" r:id="rId9"/>
    <p:sldId id="306" r:id="rId10"/>
    <p:sldId id="307" r:id="rId11"/>
    <p:sldId id="309" r:id="rId12"/>
    <p:sldId id="314" r:id="rId13"/>
    <p:sldId id="310" r:id="rId14"/>
    <p:sldId id="315" r:id="rId15"/>
    <p:sldId id="311" r:id="rId16"/>
    <p:sldId id="316" r:id="rId17"/>
    <p:sldId id="274" r:id="rId18"/>
    <p:sldId id="318" r:id="rId19"/>
    <p:sldId id="261" r:id="rId20"/>
    <p:sldId id="262" r:id="rId21"/>
    <p:sldId id="263" r:id="rId22"/>
    <p:sldId id="264" r:id="rId23"/>
    <p:sldId id="265" r:id="rId24"/>
    <p:sldId id="266" r:id="rId25"/>
    <p:sldId id="268" r:id="rId26"/>
    <p:sldId id="269" r:id="rId27"/>
    <p:sldId id="27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5" r:id="rId42"/>
    <p:sldId id="267" r:id="rId43"/>
    <p:sldId id="286" r:id="rId44"/>
    <p:sldId id="258"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5143500" type="screen16x9"/>
  <p:notesSz cx="6858000" cy="9144000"/>
  <p:embeddedFontLst>
    <p:embeddedFont>
      <p:font typeface="Amatic SC" panose="00000500000000000000" pitchFamily="2" charset="-79"/>
      <p:regular r:id="rId66"/>
      <p:bold r:id="rId67"/>
    </p:embeddedFont>
    <p:embeddedFont>
      <p:font typeface="Bebas Neue" panose="020B0606020202050201" pitchFamily="34" charset="0"/>
      <p:regular r:id="rId68"/>
    </p:embeddedFont>
    <p:embeddedFont>
      <p:font typeface="Calibri" panose="020F0502020204030204" pitchFamily="34" charset="0"/>
      <p:regular r:id="rId69"/>
      <p:bold r:id="rId70"/>
      <p:italic r:id="rId71"/>
      <p:boldItalic r:id="rId72"/>
    </p:embeddedFont>
    <p:embeddedFont>
      <p:font typeface="Montserrat" panose="00000500000000000000" pitchFamily="2" charset="0"/>
      <p:regular r:id="rId73"/>
      <p:bold r:id="rId74"/>
      <p:italic r:id="rId75"/>
      <p:boldItalic r:id="rId76"/>
    </p:embeddedFont>
    <p:embeddedFont>
      <p:font typeface="Montserrat Black" panose="00000A00000000000000" pitchFamily="2" charset="0"/>
      <p:bold r:id="rId77"/>
      <p:boldItalic r:id="rId78"/>
    </p:embeddedFont>
    <p:embeddedFont>
      <p:font typeface="Open Sans" panose="020B0606030504020204" pitchFamily="34" charset="0"/>
      <p:regular r:id="rId79"/>
      <p:bold r:id="rId80"/>
      <p:italic r:id="rId81"/>
      <p:boldItalic r:id="rId82"/>
    </p:embeddedFont>
    <p:embeddedFont>
      <p:font typeface="Poppins" panose="00000500000000000000" pitchFamily="2" charset="0"/>
      <p:regular r:id="rId83"/>
      <p:bold r:id="rId84"/>
      <p:italic r:id="rId85"/>
      <p:boldItalic r:id="rId86"/>
    </p:embeddedFont>
    <p:embeddedFont>
      <p:font typeface="Proxima Nova" panose="020B0604020202020204" charset="0"/>
      <p:regular r:id="rId87"/>
      <p:bold r:id="rId88"/>
      <p:italic r:id="rId89"/>
      <p:boldItalic r:id="rId90"/>
    </p:embeddedFont>
    <p:embeddedFont>
      <p:font typeface="Proxima Nova Semibold" panose="020B0604020202020204" charset="0"/>
      <p:regular r:id="rId91"/>
      <p:bold r:id="rId92"/>
      <p:boldItalic r:id="rId93"/>
    </p:embeddedFont>
    <p:embeddedFont>
      <p:font typeface="Roboto" panose="02000000000000000000" pitchFamily="2" charset="0"/>
      <p:regular r:id="rId94"/>
      <p:bold r:id="rId95"/>
      <p:italic r:id="rId96"/>
      <p:boldItalic r:id="rId97"/>
    </p:embeddedFont>
    <p:embeddedFont>
      <p:font typeface="Roboto Medium"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varScale="1">
        <p:scale>
          <a:sx n="109" d="100"/>
          <a:sy n="109" d="100"/>
        </p:scale>
        <p:origin x="1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font" Target="fonts/font22.fntdata"/><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7.fntdata"/><Relationship Id="rId90" Type="http://schemas.openxmlformats.org/officeDocument/2006/relationships/font" Target="fonts/font25.fntdata"/><Relationship Id="rId95"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100" Type="http://schemas.openxmlformats.org/officeDocument/2006/relationships/font" Target="fonts/font35.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97" Type="http://schemas.openxmlformats.org/officeDocument/2006/relationships/font" Target="fonts/font32.fntdata"/><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08/07/2023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1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91601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9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1.emf"/><Relationship Id="rId5" Type="http://schemas.openxmlformats.org/officeDocument/2006/relationships/package" Target="../embeddings/Microsoft_Excel_Worksheet5.xlsx"/><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4.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3" imgW="10584074" imgH="4594931" progId="Excel.Sheet.12">
                  <p:embed/>
                </p:oleObj>
              </mc:Choice>
              <mc:Fallback>
                <p:oleObj name="Worksheet" r:id="rId3" imgW="10584074" imgH="4594931" progId="Excel.Sheet.12">
                  <p:embed/>
                  <p:pic>
                    <p:nvPicPr>
                      <p:cNvPr id="0" name=""/>
                      <p:cNvPicPr/>
                      <p:nvPr/>
                    </p:nvPicPr>
                    <p:blipFill>
                      <a:blip r:embed="rId4"/>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5" imgW="12229994" imgH="2567806" progId="Excel.Sheet.12">
                  <p:embed/>
                </p:oleObj>
              </mc:Choice>
              <mc:Fallback>
                <p:oleObj name="Worksheet" r:id="rId5" imgW="12229994" imgH="2567806" progId="Excel.Sheet.12">
                  <p:embed/>
                  <p:pic>
                    <p:nvPicPr>
                      <p:cNvPr id="0" name=""/>
                      <p:cNvPicPr/>
                      <p:nvPr/>
                    </p:nvPicPr>
                    <p:blipFill>
                      <a:blip r:embed="rId6"/>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3"/>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4"/>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4"/>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définition des exigences</a:t>
            </a:r>
            <a:endParaRPr lang="fr-FR" sz="1800" dirty="0"/>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“This is a quote, words full of wisdom that someone important said and can make the reader get inspired.”</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600" dirty="0">
                <a:solidFill>
                  <a:srgbClr val="F08500"/>
                </a:solidFill>
              </a:rPr>
              <a:t>—SOMEONE FAMOUS —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2"/>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5"/>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40</a:t>
            </a:fld>
            <a:endParaRPr lang="fr-F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3"/>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2"/>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1641</Words>
  <Application>Microsoft Office PowerPoint</Application>
  <PresentationFormat>Affichage à l'écran (16:9)</PresentationFormat>
  <Paragraphs>369</Paragraphs>
  <Slides>61</Slides>
  <Notes>52</Notes>
  <HiddenSlides>0</HiddenSlides>
  <MMClips>2</MMClips>
  <ScaleCrop>false</ScaleCrop>
  <HeadingPairs>
    <vt:vector size="8" baseType="variant">
      <vt:variant>
        <vt:lpstr>Polices utilisées</vt:lpstr>
      </vt:variant>
      <vt:variant>
        <vt:i4>12</vt:i4>
      </vt:variant>
      <vt:variant>
        <vt:lpstr>Thème</vt:lpstr>
      </vt:variant>
      <vt:variant>
        <vt:i4>2</vt:i4>
      </vt:variant>
      <vt:variant>
        <vt:lpstr>Serveurs OLE incorporés</vt:lpstr>
      </vt:variant>
      <vt:variant>
        <vt:i4>1</vt:i4>
      </vt:variant>
      <vt:variant>
        <vt:lpstr>Titres des diapositives</vt:lpstr>
      </vt:variant>
      <vt:variant>
        <vt:i4>61</vt:i4>
      </vt:variant>
    </vt:vector>
  </HeadingPairs>
  <TitlesOfParts>
    <vt:vector size="76" baseType="lpstr">
      <vt:lpstr>Proxima Nova Semibold</vt:lpstr>
      <vt:lpstr>Montserrat Black</vt:lpstr>
      <vt:lpstr>Arial</vt:lpstr>
      <vt:lpstr>Montserrat</vt:lpstr>
      <vt:lpstr>Bebas Neue</vt:lpstr>
      <vt:lpstr>Poppins</vt:lpstr>
      <vt:lpstr>Amatic SC</vt:lpstr>
      <vt:lpstr>Roboto Medium</vt:lpstr>
      <vt:lpstr>Open Sans</vt:lpstr>
      <vt:lpstr>Roboto</vt:lpstr>
      <vt:lpstr>Calibri</vt:lpstr>
      <vt:lpstr>Proxima Nova</vt:lpstr>
      <vt:lpstr>SEO and SEM Company Profile by Slidesgo</vt:lpstr>
      <vt:lpstr>Slidesgo Final Pages</vt:lpstr>
      <vt:lpstr>Worksheet</vt:lpstr>
      <vt:lpstr>TOPNET</vt:lpstr>
      <vt:lpstr>Plan</vt:lpstr>
      <vt:lpstr>Introduction</vt:lpstr>
      <vt:lpstr>Présentation PowerPoint</vt:lpstr>
      <vt:lpstr>02 - </vt:lpstr>
      <vt:lpstr>Diagramme de classes</vt:lpstr>
      <vt:lpstr>Diagramme de cas d’utilisation Génerale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7</cp:revision>
  <dcterms:modified xsi:type="dcterms:W3CDTF">2023-07-08T18:41:07Z</dcterms:modified>
</cp:coreProperties>
</file>